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72" r:id="rId6"/>
    <p:sldId id="278" r:id="rId7"/>
    <p:sldId id="273" r:id="rId8"/>
    <p:sldId id="274" r:id="rId9"/>
    <p:sldId id="275" r:id="rId10"/>
    <p:sldId id="276" r:id="rId11"/>
    <p:sldId id="279" r:id="rId12"/>
    <p:sldId id="277" r:id="rId13"/>
    <p:sldId id="280" r:id="rId14"/>
    <p:sldId id="281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ijn Weijermars" initials="SW" lastIdx="1" clrIdx="0">
    <p:extLst>
      <p:ext uri="{19B8F6BF-5375-455C-9EA6-DF929625EA0E}">
        <p15:presenceInfo xmlns:p15="http://schemas.microsoft.com/office/powerpoint/2012/main" userId="S::s.weijermars@helicon.nl::e364d0b9-009e-4116-b78a-a86aed516e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02EB43-8469-459F-B4BE-646DC65D2B32}" v="1" dt="2022-11-09T07:37:17.6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288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692A1B-CD86-4071-980F-AD0894FB6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1D458E7-504E-4682-AB4A-A4FD67EC4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531AAE-F691-474B-9345-2DCCE25AB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38E09E-25FE-4C92-81F2-F7EE1C907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74CA7A-60F7-40E1-AEEB-C82AE5B7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153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F6D29D-85A7-4CFF-A1E3-C96575ABB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805136C-44F6-414C-B5B1-B55C8FF14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1E6712-CB65-4774-B30B-9D85C9725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D1AE5C-3645-41FA-9121-F1C59FB5A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9FF4C9-FC96-4DC0-92A5-25651724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276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1A16049-19B3-474F-9BCD-47A1828C01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92DE302-AA61-4AF8-ADBC-89A29CCD3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D5FFF6-95D6-4A93-B263-52EBF49F4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5F2387-6607-4D4B-AC4D-55E1634FA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F2A709-CDC0-445B-88BF-A80CA27F7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272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048FAA-9190-493A-B710-27AEC9124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4C43A9-670E-4205-9A56-5E2C720F7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EFD42A-2889-44E1-92BD-142AAFB65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462846-FA21-47C9-8B0D-D43D52EB3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75E45B-5D8A-4859-B3AE-BEF0B9AD5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295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67E6DA-964B-4865-AD9E-6779AF432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6748831-B628-4989-86E4-817936F69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95337D-256E-48AF-94DF-22041F50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B05797-C46C-44E5-A784-E4CED09B0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10CF56-7055-49F1-BDC5-23587D39A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466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55C08C-EC60-463A-A241-FDA29EC4B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8F1D57-E52C-483B-8FDC-4E0BC8E4F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47DAB76-61CF-4393-AAB7-0CC87BFBD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F08C86-A899-490C-9123-7B3ED99F4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79AB12-534F-428B-B60B-14B8B9790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B88C07D-B46C-4CE0-A23C-25919FC87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75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D0AFDE-913D-45A5-B1E9-DFB1BE3F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E14314-4FF6-4EB3-A474-919739CA1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4A405DA-0572-4AAF-AC59-89EEC0A1F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D5AEF8B-C3B3-4A88-8526-3DCA3AF81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DC38AD2-2033-45E3-B810-F8E30277DE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5272D33-CAE4-49F6-A440-DABE74B4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A0D8F09-FE9D-4FE3-B5DC-A73D88D80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444C8D8-BC36-44F1-9B5D-946E167B8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8033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A16C69-11F7-4FA2-A150-4C01C498B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6BF9D2D-CD6B-4FC6-924A-C7FB448F0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D3FF0CB-61CA-4401-BAEC-650553854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AA92A2C-3447-49B7-BEB4-500708861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7826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4C7D838-FF3C-46B5-AD3C-5BAEDED20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EA38939-667E-447C-9082-560D2943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7E70ABB-2387-4323-A296-4058D4DC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58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0F9F23-4D9B-46AA-869B-A8F2EE3AA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5BBCF2-86B0-45B7-A6ED-E28F29150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6E5428A-08B1-451E-95B7-11420CF3C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211C885-2944-4DD7-AAD6-D08BC073B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CC85D8C-0A13-475F-B912-E5AD379A3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6FF2681-2079-412E-90F7-ACCD89E5B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459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A622DE-4ED1-49A3-AE90-51D54C130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017A3C6-809E-44A1-AE50-3ABC1D0A06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6E953CC-8F14-41C8-BE1D-1D4A22B0A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BBC4FCD-94E4-4D8E-8BC7-9E4C0543F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2130ACC-6386-4ADA-BD9A-47A4F6573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FC8F5CF-7A58-4B49-8095-5807C6746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493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814049D-0FC7-44D8-B73D-24B12A2E4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72261A-DAAA-4B57-BE76-FC252F63A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728127-091C-436F-B23C-771001CD82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13FCA-AF4C-4760-BCD4-4E232CDA04AD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1443A9-DB34-46AF-8FD2-C5803C4F0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B7F3C6-D957-47F4-99E2-E94C69314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291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Water en energie in beeld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Les 7 Besparingen </a:t>
            </a:r>
          </a:p>
        </p:txBody>
      </p:sp>
    </p:spTree>
    <p:extLst>
      <p:ext uri="{BB962C8B-B14F-4D97-AF65-F5344CB8AC3E}">
        <p14:creationId xmlns:p14="http://schemas.microsoft.com/office/powerpoint/2010/main" val="1461493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6E5598-BA88-4A7A-9A53-48C9AED28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Overzicht deze periode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0CD2E49-B9E2-454E-9441-50B693E410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/>
              <a:t>Wat is elektriciteit?</a:t>
            </a:r>
          </a:p>
          <a:p>
            <a:pPr marL="514350" indent="-514350">
              <a:buFont typeface="+mj-lt"/>
              <a:buAutoNum type="arabicPeriod"/>
            </a:pPr>
            <a:r>
              <a:rPr lang="nl-NL"/>
              <a:t>Productie van elektriciteit</a:t>
            </a:r>
          </a:p>
          <a:p>
            <a:pPr marL="514350" indent="-514350">
              <a:buFont typeface="+mj-lt"/>
              <a:buAutoNum type="arabicPeriod"/>
            </a:pPr>
            <a:r>
              <a:rPr lang="nl-NL"/>
              <a:t>Productie van drinkwater</a:t>
            </a:r>
          </a:p>
          <a:p>
            <a:pPr marL="514350" indent="-514350">
              <a:buFont typeface="+mj-lt"/>
              <a:buAutoNum type="arabicPeriod"/>
            </a:pPr>
            <a:r>
              <a:rPr lang="nl-NL"/>
              <a:t>RWZI</a:t>
            </a:r>
          </a:p>
          <a:p>
            <a:pPr marL="514350" indent="-514350">
              <a:buFont typeface="+mj-lt"/>
              <a:buAutoNum type="arabicPeriod"/>
            </a:pPr>
            <a:r>
              <a:rPr lang="nl-NL"/>
              <a:t>Energieverbruik</a:t>
            </a:r>
          </a:p>
          <a:p>
            <a:pPr marL="514350" indent="-514350">
              <a:buFont typeface="+mj-lt"/>
              <a:buAutoNum type="arabicPeriod"/>
            </a:pPr>
            <a:r>
              <a:rPr lang="nl-NL"/>
              <a:t>De rekening</a:t>
            </a:r>
          </a:p>
          <a:p>
            <a:pPr marL="514350" indent="-514350">
              <a:buFont typeface="+mj-lt"/>
              <a:buAutoNum type="arabicPeriod"/>
            </a:pPr>
            <a:r>
              <a:rPr lang="nl-NL"/>
              <a:t>Besparingen</a:t>
            </a:r>
          </a:p>
        </p:txBody>
      </p:sp>
    </p:spTree>
    <p:extLst>
      <p:ext uri="{BB962C8B-B14F-4D97-AF65-F5344CB8AC3E}">
        <p14:creationId xmlns:p14="http://schemas.microsoft.com/office/powerpoint/2010/main" val="3318378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C5CF7A9D-9361-44A9-B97F-955C4180B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512" y="528637"/>
            <a:ext cx="7800975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68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6E5598-BA88-4A7A-9A53-48C9AED28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Terugblik op de vorige les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3FEE335D-9FD5-4237-A471-1430175A50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1800" y="1472974"/>
            <a:ext cx="11124478" cy="433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13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1D149C-A721-4D5E-9657-FA5EAB4CC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Trias Energetica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BCED6EE-80EC-44D1-B875-2655F4D9F3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37760" y="365125"/>
            <a:ext cx="6416040" cy="641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70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5D91FE54-F822-4D1A-9845-676D064D5C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51852" y="0"/>
            <a:ext cx="2940148" cy="29401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13CB3AF-5BFE-4527-B270-4AD5D5AD1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/>
              <a:t>Stap 1: Beperk de energievraag 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DF55A637-036B-492C-90EB-F3E0A4411640}"/>
              </a:ext>
            </a:extLst>
          </p:cNvPr>
          <p:cNvSpPr/>
          <p:nvPr/>
        </p:nvSpPr>
        <p:spPr>
          <a:xfrm rot="2090206">
            <a:off x="9659612" y="65442"/>
            <a:ext cx="1045029" cy="26006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BF4D7E7-A21F-457D-BDE2-788E67EE6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890" y="1868585"/>
            <a:ext cx="4514850" cy="214312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099D6FD-29D9-45C4-B9AC-914852F80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985" y="4221671"/>
            <a:ext cx="3539231" cy="227603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172A546-BD24-41DF-9486-8E0F08945F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212" y="4221671"/>
            <a:ext cx="2982481" cy="214312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87D47FCF-B505-4462-BFB9-A68CE592EC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4481" y="3683520"/>
            <a:ext cx="2719003" cy="311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71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5D91FE54-F822-4D1A-9845-676D064D5C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51852" y="-16826"/>
            <a:ext cx="2940148" cy="29401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13CB3AF-5BFE-4527-B270-4AD5D5AD1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/>
              <a:t>Stap 2: Gebruik duurzame energie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DF55A637-036B-492C-90EB-F3E0A4411640}"/>
              </a:ext>
            </a:extLst>
          </p:cNvPr>
          <p:cNvSpPr/>
          <p:nvPr/>
        </p:nvSpPr>
        <p:spPr>
          <a:xfrm rot="19722948">
            <a:off x="10791724" y="65442"/>
            <a:ext cx="1045029" cy="26006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5F8D510-781F-4B1F-9FE8-10DAE9B08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54" y="1516430"/>
            <a:ext cx="5461194" cy="191257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7788E08-02CA-4D32-A856-3201D69F9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254" y="3770919"/>
            <a:ext cx="4060068" cy="270671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8F7F85D-6EF5-4A98-AEB4-F4CC770C56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9032" y="3770919"/>
            <a:ext cx="5413424" cy="270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58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5D91FE54-F822-4D1A-9845-676D064D5C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51852" y="-16826"/>
            <a:ext cx="2940148" cy="29401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13CB3AF-5BFE-4527-B270-4AD5D5AD1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/>
              <a:t>Stap 3: Gebruik fossiele brandstoffen zo efficiënt mogelijk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DF55A637-036B-492C-90EB-F3E0A4411640}"/>
              </a:ext>
            </a:extLst>
          </p:cNvPr>
          <p:cNvSpPr/>
          <p:nvPr/>
        </p:nvSpPr>
        <p:spPr>
          <a:xfrm rot="16200000">
            <a:off x="10199411" y="914303"/>
            <a:ext cx="1045029" cy="26006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A848B0D-561B-46C4-91FB-9B58532DF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594" y="2072639"/>
            <a:ext cx="3980543" cy="398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02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4A08F8-D330-4266-933B-E2B09B302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Vanaf 2050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9575DF-19B3-4148-9B02-B8DEF5F3D7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279743" cy="4351338"/>
          </a:xfrm>
        </p:spPr>
        <p:txBody>
          <a:bodyPr>
            <a:normAutofit/>
          </a:bodyPr>
          <a:lstStyle/>
          <a:p>
            <a:pPr lvl="1"/>
            <a:r>
              <a:rPr lang="nl-NL" sz="4000">
                <a:latin typeface="+mj-lt"/>
              </a:rPr>
              <a:t>Stap 2/3 Gebruik duurzame energie zo efficiënt mogelijk </a:t>
            </a:r>
          </a:p>
          <a:p>
            <a:pPr lvl="1"/>
            <a:endParaRPr lang="nl-NL" sz="4000">
              <a:latin typeface="+mj-lt"/>
            </a:endParaRPr>
          </a:p>
          <a:p>
            <a:pPr lvl="1"/>
            <a:endParaRPr lang="nl-NL" sz="4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897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9A37EA-30DE-4F25-AAC3-ECFD7E5EB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Duurzaamheid in breder perspectief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3AED539-90EB-4D64-B3DA-54A3EEC375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5257" t="30355" r="41275" b="17331"/>
          <a:stretch/>
        </p:blipFill>
        <p:spPr>
          <a:xfrm>
            <a:off x="2463018" y="1446920"/>
            <a:ext cx="6596576" cy="446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02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0229D1-C153-4C18-A889-97501C7AA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‘</a:t>
            </a:r>
            <a:r>
              <a:rPr lang="nl-NL" i="1"/>
              <a:t>Trias </a:t>
            </a:r>
            <a:r>
              <a:rPr lang="nl-NL" i="1" err="1"/>
              <a:t>Aquatica</a:t>
            </a:r>
            <a:r>
              <a:rPr lang="nl-NL" i="1"/>
              <a:t>’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0C927D-86B0-4E8A-9A61-BF01D619C4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35812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/>
              <a:t> </a:t>
            </a:r>
          </a:p>
          <a:p>
            <a:r>
              <a:rPr lang="nl-NL"/>
              <a:t>Kun je de aanpak in de Trias Energetica ook gebruiken voor de aanpak bij het besparen van water?	</a:t>
            </a:r>
          </a:p>
          <a:p>
            <a:endParaRPr lang="nl-NL"/>
          </a:p>
          <a:p>
            <a:r>
              <a:rPr lang="nl-NL"/>
              <a:t>Kom met een voorstel en licht toe aan de hand van een voorbeeld	</a:t>
            </a:r>
            <a:endParaRPr lang="nl-NL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083128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7c63a5-6c7f-42bb-9d17-0feff5816463">
      <Terms xmlns="http://schemas.microsoft.com/office/infopath/2007/PartnerControls"/>
    </lcf76f155ced4ddcb4097134ff3c332f>
    <TaxCatchAll xmlns="c20cf8ba-b598-4d03-85bf-01d90a2844ae" xsi:nil="true"/>
    <MediaLengthInSeconds xmlns="c67c63a5-6c7f-42bb-9d17-0feff5816463" xsi:nil="true"/>
    <SharedWithUsers xmlns="c20cf8ba-b598-4d03-85bf-01d90a2844ae">
      <UserInfo>
        <DisplayName>Jitse Noordermeer</DisplayName>
        <AccountId>67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9727D3906D7945984BB753BA79C6C7" ma:contentTypeVersion="14" ma:contentTypeDescription="Een nieuw document maken." ma:contentTypeScope="" ma:versionID="13d1bd52d37d52e88f4cc3000598c755">
  <xsd:schema xmlns:xsd="http://www.w3.org/2001/XMLSchema" xmlns:xs="http://www.w3.org/2001/XMLSchema" xmlns:p="http://schemas.microsoft.com/office/2006/metadata/properties" xmlns:ns2="c67c63a5-6c7f-42bb-9d17-0feff5816463" xmlns:ns3="c20cf8ba-b598-4d03-85bf-01d90a2844ae" targetNamespace="http://schemas.microsoft.com/office/2006/metadata/properties" ma:root="true" ma:fieldsID="cdbfa91b97b664da8bfb3c5d7ea455d6" ns2:_="" ns3:_="">
    <xsd:import namespace="c67c63a5-6c7f-42bb-9d17-0feff5816463"/>
    <xsd:import namespace="c20cf8ba-b598-4d03-85bf-01d90a2844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63a5-6c7f-42bb-9d17-0feff58164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cf8ba-b598-4d03-85bf-01d90a2844a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46b252f-af12-4d5a-a498-f152b1d5d221}" ma:internalName="TaxCatchAll" ma:showField="CatchAllData" ma:web="c20cf8ba-b598-4d03-85bf-01d90a2844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22D2A4-610D-4B9D-B601-57183BD16B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1605F2-43F7-4873-B3F3-7A30DDDA9D0A}">
  <ds:schemaRefs>
    <ds:schemaRef ds:uri="2c4f0c93-2979-4f27-aab2-70de95932352"/>
    <ds:schemaRef ds:uri="34354c1b-6b8c-435b-ad50-990538c19557"/>
    <ds:schemaRef ds:uri="47a28104-336f-447d-946e-e305ac2bcd47"/>
    <ds:schemaRef ds:uri="c6f82ce1-f6df-49a5-8b49-cf8409a27aa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c67c63a5-6c7f-42bb-9d17-0feff5816463"/>
    <ds:schemaRef ds:uri="c20cf8ba-b598-4d03-85bf-01d90a2844ae"/>
  </ds:schemaRefs>
</ds:datastoreItem>
</file>

<file path=customXml/itemProps3.xml><?xml version="1.0" encoding="utf-8"?>
<ds:datastoreItem xmlns:ds="http://schemas.openxmlformats.org/officeDocument/2006/customXml" ds:itemID="{1D0532B0-791C-47BA-B7EB-022CAD432A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63a5-6c7f-42bb-9d17-0feff5816463"/>
    <ds:schemaRef ds:uri="c20cf8ba-b598-4d03-85bf-01d90a2844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Microsoft Office PowerPoint</Application>
  <PresentationFormat>Breedbeeld</PresentationFormat>
  <Paragraphs>23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Water en energie in beeld</vt:lpstr>
      <vt:lpstr>Terugblik op de vorige les</vt:lpstr>
      <vt:lpstr>Trias Energetica</vt:lpstr>
      <vt:lpstr>Stap 1: Beperk de energievraag </vt:lpstr>
      <vt:lpstr>Stap 2: Gebruik duurzame energie</vt:lpstr>
      <vt:lpstr>Stap 3: Gebruik fossiele brandstoffen zo efficiënt mogelijk</vt:lpstr>
      <vt:lpstr>Vanaf 2050 </vt:lpstr>
      <vt:lpstr>Duurzaamheid in breder perspectief</vt:lpstr>
      <vt:lpstr>‘Trias Aquatica’</vt:lpstr>
      <vt:lpstr>Overzicht deze periode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en energie in beeld</dc:title>
  <dc:creator>Stijn Weijermars</dc:creator>
  <cp:lastModifiedBy>Stijn Weijermars</cp:lastModifiedBy>
  <cp:revision>1</cp:revision>
  <dcterms:created xsi:type="dcterms:W3CDTF">2019-10-07T19:39:09Z</dcterms:created>
  <dcterms:modified xsi:type="dcterms:W3CDTF">2023-10-31T09:36:24Z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0x0101002F9727D3906D7945984BB753BA79C6C7</vt:lpwstr>
  </property>
  <property fmtid="{D5CDD505-2E9C-101B-9397-08002B2CF9AE}" pid="3" name="_ExtendedDescription">
    <vt:lpwstr/>
  </property>
  <property fmtid="{D5CDD505-2E9C-101B-9397-08002B2CF9AE}" pid="4" name="TriggerFlowInfo">
    <vt:lpwstr/>
  </property>
  <property fmtid="{D5CDD505-2E9C-101B-9397-08002B2CF9AE}" pid="5" name="MediaServiceImageTags">
    <vt:lpwstr/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xd_Signature">
    <vt:bool>false</vt:bool>
  </property>
  <property fmtid="{D5CDD505-2E9C-101B-9397-08002B2CF9AE}" pid="10" name="SharedWithUsers">
    <vt:lpwstr>67;#Jitse Noordermeer</vt:lpwstr>
  </property>
</Properties>
</file>